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56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B7581-48B7-41ED-A8AB-9234FF96DE0B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E3CE6-DE93-4036-B44B-0FC5E9996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roadway" pitchFamily="82" charset="0"/>
              </a:rPr>
              <a:t>Le jeu des questions</a:t>
            </a:r>
            <a:endParaRPr lang="fr-FR" sz="5400" dirty="0">
              <a:solidFill>
                <a:schemeClr val="accent4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219200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Avec un partenaire, vous </a:t>
            </a:r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aller avoir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5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minutes pour </a:t>
            </a:r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former des questions et des réponses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avec les </a:t>
            </a:r>
            <a:r>
              <a:rPr lang="fr-FR" sz="4000" dirty="0" smtClean="0">
                <a:solidFill>
                  <a:srgbClr val="00B0F0"/>
                </a:solidFill>
                <a:latin typeface="Broadway" pitchFamily="82" charset="0"/>
              </a:rPr>
              <a:t>mots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 </a:t>
            </a:r>
            <a:r>
              <a:rPr lang="fr-FR" sz="4000" dirty="0" smtClean="0">
                <a:solidFill>
                  <a:srgbClr val="00B0F0"/>
                </a:solidFill>
                <a:latin typeface="Broadway" pitchFamily="82" charset="0"/>
              </a:rPr>
              <a:t>bleus, </a:t>
            </a:r>
            <a:r>
              <a:rPr lang="fr-FR" sz="4000" dirty="0" smtClean="0">
                <a:solidFill>
                  <a:srgbClr val="92D050"/>
                </a:solidFill>
                <a:latin typeface="Broadway" pitchFamily="82" charset="0"/>
              </a:rPr>
              <a:t>« est-ce que »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et les </a:t>
            </a:r>
            <a:r>
              <a:rPr lang="fr-FR" sz="4000" dirty="0" smtClean="0">
                <a:solidFill>
                  <a:srgbClr val="FFFF00"/>
                </a:solidFill>
                <a:latin typeface="Broadway" pitchFamily="82" charset="0"/>
              </a:rPr>
              <a:t>verbes au passé composé.</a:t>
            </a:r>
            <a:endParaRPr lang="fr-FR" sz="40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6211669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Comment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48006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Quand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55626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Avec qui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38800" y="5222557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FF00"/>
                </a:solidFill>
                <a:latin typeface="Broadway" pitchFamily="82" charset="0"/>
              </a:rPr>
              <a:t>Aller  (tu, m)</a:t>
            </a:r>
            <a:endParaRPr lang="fr-FR" sz="36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9400" y="6211669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FF00"/>
                </a:solidFill>
                <a:latin typeface="Broadway" pitchFamily="82" charset="0"/>
              </a:rPr>
              <a:t>Sortir  (il)</a:t>
            </a:r>
            <a:endParaRPr lang="fr-FR" sz="36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646961">
            <a:off x="2785773" y="5333953"/>
            <a:ext cx="3330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92D050"/>
                </a:solidFill>
                <a:latin typeface="Broadway" pitchFamily="82" charset="0"/>
              </a:rPr>
              <a:t>Est-ce que</a:t>
            </a:r>
            <a:endParaRPr lang="fr-FR" sz="4400" dirty="0">
              <a:solidFill>
                <a:srgbClr val="92D050"/>
              </a:solidFill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roadway" pitchFamily="82" charset="0"/>
              </a:rPr>
              <a:t>Le jeu des questions</a:t>
            </a:r>
            <a:endParaRPr lang="fr-FR" sz="5400" dirty="0">
              <a:solidFill>
                <a:schemeClr val="accent4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143000"/>
            <a:ext cx="9144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Une question = 2pts.</a:t>
            </a:r>
          </a:p>
          <a:p>
            <a:pPr algn="ctr"/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Une réponse (phrase complète!) = 2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pts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Les championnats vont recevoir +2 sur l’examen demain.</a:t>
            </a:r>
            <a:endParaRPr lang="fr-FR" sz="4000" dirty="0">
              <a:solidFill>
                <a:srgbClr val="FFC000"/>
              </a:solidFill>
              <a:latin typeface="Broadway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6211669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Comment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48006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Quand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55626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Avec qui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38800" y="5222557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FF00"/>
                </a:solidFill>
                <a:latin typeface="Broadway" pitchFamily="82" charset="0"/>
              </a:rPr>
              <a:t>Aller  (tu, m)</a:t>
            </a:r>
            <a:endParaRPr lang="fr-FR" sz="36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9400" y="6211669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FF00"/>
                </a:solidFill>
                <a:latin typeface="Broadway" pitchFamily="82" charset="0"/>
              </a:rPr>
              <a:t>Sortir  (il)</a:t>
            </a:r>
            <a:endParaRPr lang="fr-FR" sz="36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646961">
            <a:off x="2785773" y="5333953"/>
            <a:ext cx="3330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92D050"/>
                </a:solidFill>
                <a:latin typeface="Broadway" pitchFamily="82" charset="0"/>
              </a:rPr>
              <a:t>Est-ce que</a:t>
            </a:r>
            <a:endParaRPr lang="fr-FR" sz="4400" dirty="0">
              <a:solidFill>
                <a:srgbClr val="92D050"/>
              </a:solidFill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roadway" pitchFamily="82" charset="0"/>
              </a:rPr>
              <a:t>Le jeu des questions</a:t>
            </a:r>
            <a:endParaRPr lang="fr-FR" sz="5400" dirty="0">
              <a:solidFill>
                <a:schemeClr val="accent4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914400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Exemples:</a:t>
            </a:r>
          </a:p>
          <a:p>
            <a:pPr algn="ctr"/>
            <a:r>
              <a:rPr lang="fr-FR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  </a:t>
            </a:r>
            <a:r>
              <a:rPr lang="fr-FR" sz="4400" dirty="0" smtClean="0">
                <a:solidFill>
                  <a:srgbClr val="00B0F0"/>
                </a:solidFill>
                <a:latin typeface="Broadway" pitchFamily="82" charset="0"/>
              </a:rPr>
              <a:t>Quand</a:t>
            </a:r>
            <a:r>
              <a:rPr lang="fr-FR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 </a:t>
            </a:r>
            <a:r>
              <a:rPr lang="fr-FR" sz="4400" dirty="0" smtClean="0">
                <a:solidFill>
                  <a:srgbClr val="92D050"/>
                </a:solidFill>
                <a:latin typeface="Broadway" pitchFamily="82" charset="0"/>
              </a:rPr>
              <a:t>est-ce qu’</a:t>
            </a:r>
            <a:r>
              <a:rPr lang="fr-FR" sz="4400" dirty="0" smtClean="0">
                <a:solidFill>
                  <a:srgbClr val="FFFF00"/>
                </a:solidFill>
                <a:latin typeface="Broadway" pitchFamily="82" charset="0"/>
              </a:rPr>
              <a:t>il est sorti?</a:t>
            </a:r>
          </a:p>
          <a:p>
            <a:pPr algn="ctr"/>
            <a:r>
              <a:rPr lang="fr-FR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Il est sorti hier soir.</a:t>
            </a:r>
            <a:endParaRPr lang="fr-FR" sz="4400" dirty="0" smtClean="0">
              <a:solidFill>
                <a:srgbClr val="FFFF00"/>
              </a:solidFill>
              <a:latin typeface="Broadway" pitchFamily="82" charset="0"/>
            </a:endParaRPr>
          </a:p>
          <a:p>
            <a:pPr algn="ctr"/>
            <a:r>
              <a:rPr lang="fr-FR" sz="4400" dirty="0" smtClean="0">
                <a:solidFill>
                  <a:srgbClr val="00B0F0"/>
                </a:solidFill>
                <a:latin typeface="Broadway" pitchFamily="82" charset="0"/>
              </a:rPr>
              <a:t>Avec qui </a:t>
            </a:r>
            <a:r>
              <a:rPr lang="fr-FR" sz="4400" dirty="0" smtClean="0">
                <a:solidFill>
                  <a:srgbClr val="92D050"/>
                </a:solidFill>
                <a:latin typeface="Broadway" pitchFamily="82" charset="0"/>
              </a:rPr>
              <a:t>est-ce que</a:t>
            </a:r>
            <a:r>
              <a:rPr lang="fr-FR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 </a:t>
            </a:r>
            <a:r>
              <a:rPr lang="fr-FR" sz="4400" dirty="0" smtClean="0">
                <a:solidFill>
                  <a:srgbClr val="FFFF00"/>
                </a:solidFill>
                <a:latin typeface="Broadway" pitchFamily="82" charset="0"/>
              </a:rPr>
              <a:t>tu es allé?</a:t>
            </a:r>
          </a:p>
          <a:p>
            <a:pPr algn="ctr"/>
            <a:r>
              <a:rPr lang="fr-FR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Je suis allé avec ma mère.</a:t>
            </a:r>
            <a:endParaRPr lang="fr-FR" sz="4400" dirty="0">
              <a:solidFill>
                <a:schemeClr val="accent2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6211669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Comment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48006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Quand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55626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F0"/>
                </a:solidFill>
                <a:latin typeface="Broadway" pitchFamily="82" charset="0"/>
              </a:rPr>
              <a:t>Avec qui</a:t>
            </a:r>
            <a:endParaRPr lang="fr-FR" sz="36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8800" y="5222557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FF00"/>
                </a:solidFill>
                <a:latin typeface="Broadway" pitchFamily="82" charset="0"/>
              </a:rPr>
              <a:t>Aller  (tu, m)</a:t>
            </a:r>
            <a:endParaRPr lang="fr-FR" sz="36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29400" y="6211669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solidFill>
                  <a:srgbClr val="FFFF00"/>
                </a:solidFill>
                <a:latin typeface="Broadway" pitchFamily="82" charset="0"/>
              </a:rPr>
              <a:t>Sortir  (il)</a:t>
            </a:r>
            <a:endParaRPr lang="fr-FR" sz="36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646961">
            <a:off x="2785773" y="5333953"/>
            <a:ext cx="3330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92D050"/>
                </a:solidFill>
                <a:latin typeface="Broadway" pitchFamily="82" charset="0"/>
              </a:rPr>
              <a:t>Est-ce que</a:t>
            </a:r>
            <a:endParaRPr lang="fr-FR" sz="4400" dirty="0">
              <a:solidFill>
                <a:srgbClr val="92D050"/>
              </a:solidFill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7338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B0F0"/>
                </a:solidFill>
                <a:latin typeface="Broadway" pitchFamily="82" charset="0"/>
              </a:rPr>
              <a:t>Comment</a:t>
            </a:r>
            <a:endParaRPr lang="fr-FR" sz="44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B0F0"/>
                </a:solidFill>
                <a:latin typeface="Broadway" pitchFamily="82" charset="0"/>
              </a:rPr>
              <a:t>Quand</a:t>
            </a:r>
            <a:endParaRPr lang="fr-FR" sz="44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050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B0F0"/>
                </a:solidFill>
                <a:latin typeface="Broadway" pitchFamily="82" charset="0"/>
              </a:rPr>
              <a:t>Avec qui</a:t>
            </a:r>
            <a:endParaRPr lang="fr-FR" sz="44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5400000">
            <a:off x="1680865" y="2967335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rgbClr val="92D050"/>
                </a:solidFill>
                <a:latin typeface="Broadway" pitchFamily="82" charset="0"/>
              </a:rPr>
              <a:t>Est-ce que</a:t>
            </a:r>
            <a:endParaRPr lang="fr-FR" sz="5400" dirty="0">
              <a:solidFill>
                <a:srgbClr val="92D050"/>
              </a:solidFill>
              <a:latin typeface="Broadway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5626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00B0F0"/>
                </a:solidFill>
                <a:latin typeface="Broadway" pitchFamily="82" charset="0"/>
              </a:rPr>
              <a:t>Pourquoi</a:t>
            </a:r>
            <a:endParaRPr lang="fr-FR" sz="4400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0" y="0"/>
            <a:ext cx="533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Aller  (vous, f)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989112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Sortir (tu, m)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1978224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Partir (ils)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3800" y="3956448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Arriver (elles)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0" y="4945560"/>
            <a:ext cx="533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Devenir (tu, f)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3400" y="593467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Mourir (il)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5800" y="2967336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FF00"/>
                </a:solidFill>
                <a:latin typeface="Broadway" pitchFamily="82" charset="0"/>
              </a:rPr>
              <a:t>Naitre (elle)</a:t>
            </a:r>
            <a:endParaRPr lang="fr-FR" sz="4800" dirty="0">
              <a:solidFill>
                <a:srgbClr val="FFFF00"/>
              </a:solidFill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roadway" pitchFamily="82" charset="0"/>
              </a:rPr>
              <a:t>Le jeu des questions</a:t>
            </a:r>
            <a:endParaRPr lang="fr-FR" sz="5400" dirty="0">
              <a:solidFill>
                <a:schemeClr val="accent4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143000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Broadway" pitchFamily="82" charset="0"/>
              </a:rPr>
              <a:t>ARRETEZ-VOUS!</a:t>
            </a:r>
            <a:endParaRPr lang="fr-FR" sz="4000" dirty="0" smtClean="0">
              <a:solidFill>
                <a:srgbClr val="FF0000"/>
              </a:solidFill>
              <a:latin typeface="Broadway" pitchFamily="82" charset="0"/>
            </a:endParaRPr>
          </a:p>
          <a:p>
            <a:pPr algn="ctr"/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Ecoutez les questions/réponses d’autre groupes</a:t>
            </a:r>
          </a:p>
          <a:p>
            <a:pPr algn="ctr"/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Si vous avez la </a:t>
            </a:r>
            <a:r>
              <a:rPr lang="fr-FR" sz="4000" dirty="0" smtClean="0">
                <a:solidFill>
                  <a:srgbClr val="92D050"/>
                </a:solidFill>
                <a:latin typeface="Broadway" pitchFamily="82" charset="0"/>
              </a:rPr>
              <a:t>même</a:t>
            </a:r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 q/r, levez la main et tous les groupes mettent un « x » sur la question (ça ne compte </a:t>
            </a:r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pas - c’est   </a:t>
            </a:r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zéro points</a:t>
            </a:r>
            <a:r>
              <a:rPr lang="fr-FR" sz="4000" dirty="0" smtClean="0">
                <a:solidFill>
                  <a:srgbClr val="FFC000"/>
                </a:solidFill>
                <a:latin typeface="Broadway" pitchFamily="82" charset="0"/>
              </a:rPr>
              <a:t>)</a:t>
            </a:r>
            <a:endParaRPr lang="fr-FR" sz="4400" dirty="0" smtClean="0">
              <a:solidFill>
                <a:srgbClr val="FFC000"/>
              </a:solidFill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roadway" pitchFamily="82" charset="0"/>
              </a:rPr>
              <a:t>Le jeu des questions</a:t>
            </a:r>
            <a:endParaRPr lang="fr-FR" sz="5400" dirty="0">
              <a:solidFill>
                <a:schemeClr val="accent4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143000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Broadway" pitchFamily="82" charset="0"/>
              </a:rPr>
              <a:t>Ecoutez!</a:t>
            </a:r>
            <a:endParaRPr lang="fr-FR" sz="4000" dirty="0" smtClean="0">
              <a:solidFill>
                <a:srgbClr val="FF0000"/>
              </a:solidFill>
              <a:latin typeface="Broadway" pitchFamily="82" charset="0"/>
            </a:endParaRPr>
          </a:p>
          <a:p>
            <a:pPr algn="ctr"/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Si les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autres groupes n’ont pas la question = 2 pts.</a:t>
            </a:r>
          </a:p>
          <a:p>
            <a:pPr algn="ctr"/>
            <a:r>
              <a:rPr lang="fr-FR" sz="4000" dirty="0" smtClean="0">
                <a:solidFill>
                  <a:srgbClr val="92D050"/>
                </a:solidFill>
                <a:latin typeface="Broadway" pitchFamily="82" charset="0"/>
              </a:rPr>
              <a:t>S’ils n’ont pas la réponse = 2pts</a:t>
            </a:r>
          </a:p>
          <a:p>
            <a:pPr algn="ctr"/>
            <a:r>
              <a:rPr lang="fr-FR" sz="4000" dirty="0" smtClean="0">
                <a:solidFill>
                  <a:srgbClr val="00B0F0"/>
                </a:solidFill>
                <a:latin typeface="Broadway" pitchFamily="82" charset="0"/>
              </a:rPr>
              <a:t>Si la question et la réponse sont unique = 4 pts.</a:t>
            </a:r>
          </a:p>
          <a:p>
            <a:pPr algn="ctr"/>
            <a:r>
              <a:rPr lang="fr-FR" sz="4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Broadway" pitchFamily="82" charset="0"/>
              </a:rPr>
              <a:t>(Vous écrivez les points sur votre papier)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roadway" pitchFamily="82" charset="0"/>
              </a:rPr>
              <a:t>Le jeu des questions</a:t>
            </a:r>
            <a:endParaRPr lang="fr-FR" sz="5400" dirty="0">
              <a:solidFill>
                <a:schemeClr val="accent4">
                  <a:lumMod val="40000"/>
                  <a:lumOff val="60000"/>
                </a:schemeClr>
              </a:solidFill>
              <a:latin typeface="Broadway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143000"/>
            <a:ext cx="9144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Broadway" pitchFamily="82" charset="0"/>
              </a:rPr>
              <a:t>Ecoutez!</a:t>
            </a:r>
            <a:endParaRPr lang="fr-FR" sz="4000" dirty="0" smtClean="0">
              <a:solidFill>
                <a:srgbClr val="FF0000"/>
              </a:solidFill>
              <a:latin typeface="Broadway" pitchFamily="82" charset="0"/>
            </a:endParaRPr>
          </a:p>
          <a:p>
            <a:pPr algn="ctr"/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Qu’est-ce que vous aller dire si un groupe donne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une </a:t>
            </a:r>
            <a:r>
              <a:rPr lang="fr-F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oadway" pitchFamily="82" charset="0"/>
              </a:rPr>
              <a:t>mauvaise question/réponse?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270</Words>
  <Application>Microsoft Office PowerPoint</Application>
  <PresentationFormat>On-screen Show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2010-12-09T11:58:09Z</dcterms:created>
  <dcterms:modified xsi:type="dcterms:W3CDTF">2010-12-09T12:33:18Z</dcterms:modified>
</cp:coreProperties>
</file>